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7" r:id="rId3"/>
    <p:sldId id="548" r:id="rId4"/>
    <p:sldId id="549" r:id="rId5"/>
    <p:sldId id="547" r:id="rId6"/>
    <p:sldId id="550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57165B-4B6C-4B49-A5DF-54DE814ECEBC}" v="9" dt="2023-09-06T16:56:03.0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96" d="100"/>
          <a:sy n="96" d="100"/>
        </p:scale>
        <p:origin x="138" y="5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  <pc:docChgLst>
    <pc:chgData name="Alan Soloway" userId="0fba1a10-d962-45e3-b40e-c1d035eec118" providerId="ADAL" clId="{6E57165B-4B6C-4B49-A5DF-54DE814ECEBC}"/>
    <pc:docChg chg="undo custSel addSld delSld modSld modMainMaster">
      <pc:chgData name="Alan Soloway" userId="0fba1a10-d962-45e3-b40e-c1d035eec118" providerId="ADAL" clId="{6E57165B-4B6C-4B49-A5DF-54DE814ECEBC}" dt="2023-09-06T17:21:11.496" v="290" actId="20577"/>
      <pc:docMkLst>
        <pc:docMk/>
      </pc:docMkLst>
      <pc:sldChg chg="modSp mod">
        <pc:chgData name="Alan Soloway" userId="0fba1a10-d962-45e3-b40e-c1d035eec118" providerId="ADAL" clId="{6E57165B-4B6C-4B49-A5DF-54DE814ECEBC}" dt="2023-09-06T17:21:11.496" v="290" actId="20577"/>
        <pc:sldMkLst>
          <pc:docMk/>
          <pc:sldMk cId="4224147803" sldId="528"/>
        </pc:sldMkLst>
        <pc:spChg chg="mod">
          <ac:chgData name="Alan Soloway" userId="0fba1a10-d962-45e3-b40e-c1d035eec118" providerId="ADAL" clId="{6E57165B-4B6C-4B49-A5DF-54DE814ECEBC}" dt="2023-09-06T17:21:11.496" v="29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modSp mod">
        <pc:chgData name="Alan Soloway" userId="0fba1a10-d962-45e3-b40e-c1d035eec118" providerId="ADAL" clId="{6E57165B-4B6C-4B49-A5DF-54DE814ECEBC}" dt="2023-09-06T14:11:10.709" v="22" actId="20577"/>
        <pc:sldMkLst>
          <pc:docMk/>
          <pc:sldMk cId="4221313708" sldId="537"/>
        </pc:sldMkLst>
        <pc:spChg chg="mod">
          <ac:chgData name="Alan Soloway" userId="0fba1a10-d962-45e3-b40e-c1d035eec118" providerId="ADAL" clId="{6E57165B-4B6C-4B49-A5DF-54DE814ECEBC}" dt="2023-09-06T14:11:10.709" v="22" actId="20577"/>
          <ac:spMkLst>
            <pc:docMk/>
            <pc:sldMk cId="4221313708" sldId="537"/>
            <ac:spMk id="19459" creationId="{00000000-0000-0000-0000-000000000000}"/>
          </ac:spMkLst>
        </pc:spChg>
      </pc:sldChg>
      <pc:sldChg chg="addSp delSp modSp">
        <pc:chgData name="Alan Soloway" userId="0fba1a10-d962-45e3-b40e-c1d035eec118" providerId="ADAL" clId="{6E57165B-4B6C-4B49-A5DF-54DE814ECEBC}" dt="2023-09-06T16:55:59.939" v="233"/>
        <pc:sldMkLst>
          <pc:docMk/>
          <pc:sldMk cId="2078828090" sldId="545"/>
        </pc:sldMkLst>
        <pc:graphicFrameChg chg="add del mod">
          <ac:chgData name="Alan Soloway" userId="0fba1a10-d962-45e3-b40e-c1d035eec118" providerId="ADAL" clId="{6E57165B-4B6C-4B49-A5DF-54DE814ECEBC}" dt="2023-09-06T16:55:59.939" v="233"/>
          <ac:graphicFrameMkLst>
            <pc:docMk/>
            <pc:sldMk cId="2078828090" sldId="545"/>
            <ac:graphicFrameMk id="2" creationId="{F8E9C2B2-790F-3690-E35E-58E7DEE379F6}"/>
          </ac:graphicFrameMkLst>
        </pc:graphicFrameChg>
      </pc:sldChg>
      <pc:sldChg chg="modSp del mod">
        <pc:chgData name="Alan Soloway" userId="0fba1a10-d962-45e3-b40e-c1d035eec118" providerId="ADAL" clId="{6E57165B-4B6C-4B49-A5DF-54DE814ECEBC}" dt="2023-09-06T14:12:37.147" v="62" actId="47"/>
        <pc:sldMkLst>
          <pc:docMk/>
          <pc:sldMk cId="928790525" sldId="546"/>
        </pc:sldMkLst>
        <pc:spChg chg="mod">
          <ac:chgData name="Alan Soloway" userId="0fba1a10-d962-45e3-b40e-c1d035eec118" providerId="ADAL" clId="{6E57165B-4B6C-4B49-A5DF-54DE814ECEBC}" dt="2023-09-06T14:11:40.867" v="44" actId="20577"/>
          <ac:spMkLst>
            <pc:docMk/>
            <pc:sldMk cId="928790525" sldId="546"/>
            <ac:spMk id="19458" creationId="{00000000-0000-0000-0000-000000000000}"/>
          </ac:spMkLst>
        </pc:spChg>
        <pc:spChg chg="mod">
          <ac:chgData name="Alan Soloway" userId="0fba1a10-d962-45e3-b40e-c1d035eec118" providerId="ADAL" clId="{6E57165B-4B6C-4B49-A5DF-54DE814ECEBC}" dt="2023-09-06T14:12:27.736" v="60" actId="21"/>
          <ac:spMkLst>
            <pc:docMk/>
            <pc:sldMk cId="928790525" sldId="546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6E57165B-4B6C-4B49-A5DF-54DE814ECEBC}" dt="2023-09-06T16:53:34.344" v="201"/>
        <pc:sldMkLst>
          <pc:docMk/>
          <pc:sldMk cId="2332564012" sldId="547"/>
        </pc:sldMkLst>
        <pc:spChg chg="mod">
          <ac:chgData name="Alan Soloway" userId="0fba1a10-d962-45e3-b40e-c1d035eec118" providerId="ADAL" clId="{6E57165B-4B6C-4B49-A5DF-54DE814ECEBC}" dt="2023-09-06T14:12:04.860" v="57" actId="5793"/>
          <ac:spMkLst>
            <pc:docMk/>
            <pc:sldMk cId="2332564012" sldId="547"/>
            <ac:spMk id="19458" creationId="{00000000-0000-0000-0000-000000000000}"/>
          </ac:spMkLst>
        </pc:spChg>
        <pc:spChg chg="mod">
          <ac:chgData name="Alan Soloway" userId="0fba1a10-d962-45e3-b40e-c1d035eec118" providerId="ADAL" clId="{6E57165B-4B6C-4B49-A5DF-54DE814ECEBC}" dt="2023-09-06T16:53:34.344" v="201"/>
          <ac:spMkLst>
            <pc:docMk/>
            <pc:sldMk cId="2332564012" sldId="54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6E57165B-4B6C-4B49-A5DF-54DE814ECEBC}" dt="2023-09-06T14:14:09.171" v="117" actId="6549"/>
        <pc:sldMkLst>
          <pc:docMk/>
          <pc:sldMk cId="3295793504" sldId="548"/>
        </pc:sldMkLst>
        <pc:spChg chg="mod">
          <ac:chgData name="Alan Soloway" userId="0fba1a10-d962-45e3-b40e-c1d035eec118" providerId="ADAL" clId="{6E57165B-4B6C-4B49-A5DF-54DE814ECEBC}" dt="2023-09-06T14:13:15.506" v="92" actId="20577"/>
          <ac:spMkLst>
            <pc:docMk/>
            <pc:sldMk cId="3295793504" sldId="548"/>
            <ac:spMk id="19458" creationId="{00000000-0000-0000-0000-000000000000}"/>
          </ac:spMkLst>
        </pc:spChg>
        <pc:spChg chg="mod">
          <ac:chgData name="Alan Soloway" userId="0fba1a10-d962-45e3-b40e-c1d035eec118" providerId="ADAL" clId="{6E57165B-4B6C-4B49-A5DF-54DE814ECEBC}" dt="2023-09-06T14:14:09.171" v="117" actId="6549"/>
          <ac:spMkLst>
            <pc:docMk/>
            <pc:sldMk cId="3295793504" sldId="548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6E57165B-4B6C-4B49-A5DF-54DE814ECEBC}" dt="2023-09-06T16:52:34.096" v="177" actId="20577"/>
        <pc:sldMkLst>
          <pc:docMk/>
          <pc:sldMk cId="209784032" sldId="549"/>
        </pc:sldMkLst>
        <pc:spChg chg="mod">
          <ac:chgData name="Alan Soloway" userId="0fba1a10-d962-45e3-b40e-c1d035eec118" providerId="ADAL" clId="{6E57165B-4B6C-4B49-A5DF-54DE814ECEBC}" dt="2023-09-06T14:14:32.563" v="127" actId="20577"/>
          <ac:spMkLst>
            <pc:docMk/>
            <pc:sldMk cId="209784032" sldId="549"/>
            <ac:spMk id="19458" creationId="{00000000-0000-0000-0000-000000000000}"/>
          </ac:spMkLst>
        </pc:spChg>
        <pc:spChg chg="mod">
          <ac:chgData name="Alan Soloway" userId="0fba1a10-d962-45e3-b40e-c1d035eec118" providerId="ADAL" clId="{6E57165B-4B6C-4B49-A5DF-54DE814ECEBC}" dt="2023-09-06T16:52:34.096" v="177" actId="20577"/>
          <ac:spMkLst>
            <pc:docMk/>
            <pc:sldMk cId="209784032" sldId="549"/>
            <ac:spMk id="19459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6E57165B-4B6C-4B49-A5DF-54DE814ECEBC}" dt="2023-09-06T16:56:13.709" v="260" actId="1035"/>
        <pc:sldMkLst>
          <pc:docMk/>
          <pc:sldMk cId="1480511070" sldId="550"/>
        </pc:sldMkLst>
        <pc:spChg chg="add del mod">
          <ac:chgData name="Alan Soloway" userId="0fba1a10-d962-45e3-b40e-c1d035eec118" providerId="ADAL" clId="{6E57165B-4B6C-4B49-A5DF-54DE814ECEBC}" dt="2023-09-06T16:54:06.130" v="229" actId="478"/>
          <ac:spMkLst>
            <pc:docMk/>
            <pc:sldMk cId="1480511070" sldId="550"/>
            <ac:spMk id="2" creationId="{A5EF5A34-FE51-B007-BFF7-B6C7458683B7}"/>
          </ac:spMkLst>
        </pc:spChg>
        <pc:spChg chg="mod">
          <ac:chgData name="Alan Soloway" userId="0fba1a10-d962-45e3-b40e-c1d035eec118" providerId="ADAL" clId="{6E57165B-4B6C-4B49-A5DF-54DE814ECEBC}" dt="2023-09-06T16:53:57.275" v="227" actId="20577"/>
          <ac:spMkLst>
            <pc:docMk/>
            <pc:sldMk cId="1480511070" sldId="550"/>
            <ac:spMk id="19458" creationId="{00000000-0000-0000-0000-000000000000}"/>
          </ac:spMkLst>
        </pc:spChg>
        <pc:spChg chg="del">
          <ac:chgData name="Alan Soloway" userId="0fba1a10-d962-45e3-b40e-c1d035eec118" providerId="ADAL" clId="{6E57165B-4B6C-4B49-A5DF-54DE814ECEBC}" dt="2023-09-06T16:54:03.513" v="228" actId="478"/>
          <ac:spMkLst>
            <pc:docMk/>
            <pc:sldMk cId="1480511070" sldId="550"/>
            <ac:spMk id="19459" creationId="{00000000-0000-0000-0000-000000000000}"/>
          </ac:spMkLst>
        </pc:spChg>
        <pc:graphicFrameChg chg="add mod">
          <ac:chgData name="Alan Soloway" userId="0fba1a10-d962-45e3-b40e-c1d035eec118" providerId="ADAL" clId="{6E57165B-4B6C-4B49-A5DF-54DE814ECEBC}" dt="2023-09-06T16:56:13.709" v="260" actId="1035"/>
          <ac:graphicFrameMkLst>
            <pc:docMk/>
            <pc:sldMk cId="1480511070" sldId="550"/>
            <ac:graphicFrameMk id="3" creationId="{519E28B8-EF95-6F62-7BDC-6BA8250ECA38}"/>
          </ac:graphicFrameMkLst>
        </pc:graphicFrameChg>
      </pc:sldChg>
      <pc:sldChg chg="add del">
        <pc:chgData name="Alan Soloway" userId="0fba1a10-d962-45e3-b40e-c1d035eec118" providerId="ADAL" clId="{6E57165B-4B6C-4B49-A5DF-54DE814ECEBC}" dt="2023-09-06T16:55:41.165" v="231"/>
        <pc:sldMkLst>
          <pc:docMk/>
          <pc:sldMk cId="573958810" sldId="551"/>
        </pc:sldMkLst>
      </pc:sldChg>
      <pc:sldMasterChg chg="modSp mod">
        <pc:chgData name="Alan Soloway" userId="0fba1a10-d962-45e3-b40e-c1d035eec118" providerId="ADAL" clId="{6E57165B-4B6C-4B49-A5DF-54DE814ECEBC}" dt="2023-09-06T17:19:12.221" v="288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6E57165B-4B6C-4B49-A5DF-54DE814ECEBC}" dt="2023-09-06T17:18:36.643" v="267" actId="20577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6E57165B-4B6C-4B49-A5DF-54DE814ECEBC}" dt="2023-09-06T17:18:41.903" v="269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Alan Soloway" userId="0fba1a10-d962-45e3-b40e-c1d035eec118" providerId="ADAL" clId="{6E57165B-4B6C-4B49-A5DF-54DE814ECEBC}" dt="2023-09-06T17:19:12.221" v="288" actId="20577"/>
          <ac:spMkLst>
            <pc:docMk/>
            <pc:sldMasterMk cId="0" sldId="2147485146"/>
            <ac:spMk id="11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SA#101, 11 – </a:t>
            </a:r>
            <a:r>
              <a:rPr lang="en-GB" sz="1100" b="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15 September</a:t>
            </a:r>
            <a:r>
              <a:rPr lang="en-GB" sz="1100" b="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21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SP-231107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/>
              <a:t>SA6 </a:t>
            </a:r>
            <a:r>
              <a:rPr lang="en-US" sz="5300" b="1" dirty="0"/>
              <a:t>Rel-19 Planning Status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Overview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Maximum number of TUs in SA6 for Release 19</a:t>
            </a:r>
          </a:p>
          <a:p>
            <a:pPr marL="811587" lvl="1" indent="-354387">
              <a:defRPr/>
            </a:pPr>
            <a:r>
              <a:rPr lang="en-US" altLang="en-US" sz="2800" dirty="0"/>
              <a:t>9 SA6 ordinary meetings with 20 TUs per meeting = 180 TUs for Rel-19</a:t>
            </a:r>
          </a:p>
          <a:p>
            <a:pPr marL="1268787" lvl="2" indent="-354387">
              <a:defRPr/>
            </a:pPr>
            <a:r>
              <a:rPr lang="en-US" altLang="en-US" sz="2400" dirty="0"/>
              <a:t>SA6 has maximum two parallel sessions for up to 10 quarters</a:t>
            </a:r>
          </a:p>
          <a:p>
            <a:pPr marL="811587" lvl="1" indent="-354387">
              <a:defRPr/>
            </a:pPr>
            <a:r>
              <a:rPr lang="en-US" altLang="en-US" sz="2800" dirty="0"/>
              <a:t>20 TUs are allocated for corrections</a:t>
            </a:r>
          </a:p>
          <a:p>
            <a:pPr marL="811587" lvl="1" indent="-354387">
              <a:defRPr/>
            </a:pPr>
            <a:r>
              <a:rPr lang="en-US" altLang="en-US" sz="2800" dirty="0"/>
              <a:t>160 TUs are allocated to other SIs/WIs</a:t>
            </a:r>
            <a:endParaRPr lang="en-GB" altLang="en-US" sz="2800" dirty="0"/>
          </a:p>
          <a:p>
            <a:pPr marL="354387" indent="-354387">
              <a:defRPr/>
            </a:pPr>
            <a:r>
              <a:rPr lang="en-GB" altLang="en-US" sz="3200" dirty="0"/>
              <a:t>Maximum number of SIs/WIs</a:t>
            </a:r>
          </a:p>
          <a:p>
            <a:pPr marL="811587" lvl="1" indent="-354387">
              <a:defRPr/>
            </a:pPr>
            <a:r>
              <a:rPr lang="en-US" altLang="en-US" sz="2800" dirty="0"/>
              <a:t>16-20</a:t>
            </a:r>
          </a:p>
          <a:p>
            <a:pPr marL="354387" indent="-354387">
              <a:defRPr/>
            </a:pPr>
            <a:r>
              <a:rPr lang="en-US" altLang="en-US" sz="3200" dirty="0"/>
              <a:t>Maximum TUs per topic</a:t>
            </a:r>
          </a:p>
          <a:p>
            <a:pPr marL="811587" lvl="1" indent="-354387">
              <a:defRPr/>
            </a:pPr>
            <a:r>
              <a:rPr lang="en-US" altLang="en-US" sz="2800" dirty="0"/>
              <a:t>SA6 does not use this metric</a:t>
            </a:r>
          </a:p>
          <a:p>
            <a:pPr marL="811587" lvl="1" indent="-354387">
              <a:defRPr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Approved Rel-19 SIDs/WIDs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Approved at SA#100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FS_eLSAPP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 err="1"/>
              <a:t>FS_eMMTelApp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MCShAC</a:t>
            </a:r>
          </a:p>
          <a:p>
            <a:pPr marL="811587" lvl="1" indent="-354387">
              <a:defRPr/>
            </a:pPr>
            <a:r>
              <a:rPr lang="en-US" altLang="en-US" sz="2800" dirty="0"/>
              <a:t>5GMARCH_Ph3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EnhMC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FRMCS_Ph5</a:t>
            </a:r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957935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WG Agreed Rel-19 SIDs/WIDs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Sent for Approval to SA#101</a:t>
            </a:r>
          </a:p>
          <a:p>
            <a:pPr marL="811587" lvl="1" indent="-354387">
              <a:defRPr/>
            </a:pPr>
            <a:r>
              <a:rPr lang="en-GB" sz="2800" dirty="0"/>
              <a:t>UASAPP_Ph3</a:t>
            </a:r>
          </a:p>
          <a:p>
            <a:pPr marL="811587" lvl="1" indent="-354387">
              <a:defRPr/>
            </a:pPr>
            <a:r>
              <a:rPr lang="en-GB" sz="2800" dirty="0"/>
              <a:t>EDGEAPP_Ph3</a:t>
            </a:r>
          </a:p>
          <a:p>
            <a:pPr marL="811587" lvl="1" indent="-354387">
              <a:defRPr/>
            </a:pPr>
            <a:r>
              <a:rPr lang="en-GB" sz="2800" dirty="0"/>
              <a:t>FS_AIMLAPP</a:t>
            </a:r>
          </a:p>
          <a:p>
            <a:pPr marL="811587" lvl="1" indent="-354387">
              <a:defRPr/>
            </a:pPr>
            <a:r>
              <a:rPr lang="en-GB" sz="2800" dirty="0"/>
              <a:t>SEALDD_Ph2</a:t>
            </a:r>
          </a:p>
          <a:p>
            <a:pPr marL="811587" lvl="1" indent="-354387">
              <a:defRPr/>
            </a:pPr>
            <a:r>
              <a:rPr lang="en-GB" sz="2800" dirty="0"/>
              <a:t>CAPIF_EXT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978403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Additional Candidate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811587" lvl="1" indent="-354387">
              <a:defRPr/>
            </a:pPr>
            <a:r>
              <a:rPr lang="en-GB" sz="2800" dirty="0"/>
              <a:t>FFAPP_Ph2</a:t>
            </a:r>
          </a:p>
          <a:p>
            <a:pPr marL="811587" lvl="1" indent="-354387">
              <a:defRPr/>
            </a:pPr>
            <a:r>
              <a:rPr lang="en-GB" sz="2800" dirty="0" err="1"/>
              <a:t>FS_MetaAPP</a:t>
            </a:r>
            <a:endParaRPr lang="en-GB" sz="2800" dirty="0"/>
          </a:p>
          <a:p>
            <a:pPr marL="811587" lvl="1" indent="-354387">
              <a:defRPr/>
            </a:pPr>
            <a:r>
              <a:rPr lang="en-GB" sz="2800" dirty="0"/>
              <a:t>FS_AEXRS</a:t>
            </a:r>
          </a:p>
          <a:p>
            <a:pPr marL="811587" lvl="1" indent="-354387">
              <a:defRPr/>
            </a:pPr>
            <a:r>
              <a:rPr lang="en-GB" sz="2800" dirty="0"/>
              <a:t>FS_5GSAT_App</a:t>
            </a:r>
          </a:p>
          <a:p>
            <a:pPr marL="811587" lvl="1" indent="-354387">
              <a:defRPr/>
            </a:pPr>
            <a:r>
              <a:rPr lang="en-GB" sz="2800" dirty="0" err="1"/>
              <a:t>FS_eIoTAPP</a:t>
            </a:r>
            <a:endParaRPr lang="en-GB" sz="2800" dirty="0"/>
          </a:p>
          <a:p>
            <a:pPr marL="811587" lvl="1" indent="-354387">
              <a:defRPr/>
            </a:pPr>
            <a:r>
              <a:rPr lang="en-GB" sz="2800" dirty="0" err="1"/>
              <a:t>FS_SensingAPP</a:t>
            </a:r>
            <a:endParaRPr lang="en-GB" sz="2800" dirty="0"/>
          </a:p>
          <a:p>
            <a:pPr marL="811587" lvl="1" indent="-354387">
              <a:defRPr/>
            </a:pPr>
            <a:r>
              <a:rPr lang="en-GB" sz="2800" dirty="0"/>
              <a:t>FS_AL_ATSSS</a:t>
            </a:r>
            <a:endParaRPr lang="en-US" altLang="en-US" sz="28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325640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TU Allocation Discussions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19E28B8-EF95-6F62-7BDC-6BA8250EC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189644"/>
              </p:ext>
            </p:extLst>
          </p:nvPr>
        </p:nvGraphicFramePr>
        <p:xfrm>
          <a:off x="312890" y="1606744"/>
          <a:ext cx="11414862" cy="4763140"/>
        </p:xfrm>
        <a:graphic>
          <a:graphicData uri="http://schemas.openxmlformats.org/drawingml/2006/table">
            <a:tbl>
              <a:tblPr/>
              <a:tblGrid>
                <a:gridCol w="454323">
                  <a:extLst>
                    <a:ext uri="{9D8B030D-6E8A-4147-A177-3AD203B41FA5}">
                      <a16:colId xmlns:a16="http://schemas.microsoft.com/office/drawing/2014/main" val="529289170"/>
                    </a:ext>
                  </a:extLst>
                </a:gridCol>
                <a:gridCol w="809263">
                  <a:extLst>
                    <a:ext uri="{9D8B030D-6E8A-4147-A177-3AD203B41FA5}">
                      <a16:colId xmlns:a16="http://schemas.microsoft.com/office/drawing/2014/main" val="79695528"/>
                    </a:ext>
                  </a:extLst>
                </a:gridCol>
                <a:gridCol w="5352491">
                  <a:extLst>
                    <a:ext uri="{9D8B030D-6E8A-4147-A177-3AD203B41FA5}">
                      <a16:colId xmlns:a16="http://schemas.microsoft.com/office/drawing/2014/main" val="3012584204"/>
                    </a:ext>
                  </a:extLst>
                </a:gridCol>
                <a:gridCol w="3265446">
                  <a:extLst>
                    <a:ext uri="{9D8B030D-6E8A-4147-A177-3AD203B41FA5}">
                      <a16:colId xmlns:a16="http://schemas.microsoft.com/office/drawing/2014/main" val="1254060762"/>
                    </a:ext>
                  </a:extLst>
                </a:gridCol>
                <a:gridCol w="553706">
                  <a:extLst>
                    <a:ext uri="{9D8B030D-6E8A-4147-A177-3AD203B41FA5}">
                      <a16:colId xmlns:a16="http://schemas.microsoft.com/office/drawing/2014/main" val="848963521"/>
                    </a:ext>
                  </a:extLst>
                </a:gridCol>
                <a:gridCol w="511113">
                  <a:extLst>
                    <a:ext uri="{9D8B030D-6E8A-4147-A177-3AD203B41FA5}">
                      <a16:colId xmlns:a16="http://schemas.microsoft.com/office/drawing/2014/main" val="1555286775"/>
                    </a:ext>
                  </a:extLst>
                </a:gridCol>
                <a:gridCol w="468520">
                  <a:extLst>
                    <a:ext uri="{9D8B030D-6E8A-4147-A177-3AD203B41FA5}">
                      <a16:colId xmlns:a16="http://schemas.microsoft.com/office/drawing/2014/main" val="1968426377"/>
                    </a:ext>
                  </a:extLst>
                </a:gridCol>
              </a:tblGrid>
              <a:tr h="25017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 Rel-19 SI/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WIs</a:t>
                      </a:r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760391"/>
                  </a:ext>
                </a:extLst>
              </a:tr>
              <a:tr h="4100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Sl.No.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Tdoc #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(SID)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(WID)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Total TUs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804153"/>
                  </a:ext>
                </a:extLst>
              </a:tr>
              <a:tr h="344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SP-230692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sharing of administrative configuration between interconnected MC service systems (MCShAC)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Andreas Flander, BDBOS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71917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Railways specific Enhancements to Mission Critical Services (FRMCS_Ph5)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Oettl, Martin, Nokia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45731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Architecture for MSGin5G Service Phase 3 (5GMARCH_Ph3)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77120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enhanced application layer support for location services (FS_eLSAPP)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Liping Wu, CATT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45973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aspects for supporting the eMMTel Service (FS_eMMTelAPP)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40494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S6-232541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for Enhanced Mission Critical Architecture for Rel-19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Motorola Solutions UK Ltd. (Karthik Murugesan)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9180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Application Architecture for UAS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 (Atle Monrad)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370708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S6-232773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enablement for Localized Mobile Metaverse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(Sapan Shah)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11169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architecture for enabling Edge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(Hyesung Kim)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936289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 Study on application layer support for Factories of the Future phase2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 (Weixiang Shao)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52479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enabler for XR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 (Suzhou) Software (Shaowen Zheng)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18547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application enablement for Satellite access enabled 5G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(Basavaraj (Basu) Pattan)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41543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for study on Sensing enabler for vertical applications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 (Yajie Hu)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4095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AI/ML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70042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further enhancements on SEALDD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(Cuili Ge)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6382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CAPIF Usage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 INC. (Junpei Uoshima)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7093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S6-232538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ATSSS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16547"/>
                  </a:ext>
                </a:extLst>
              </a:tr>
              <a:tr h="2075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931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1107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28337</TotalTime>
  <Words>566</Words>
  <Application>Microsoft Office PowerPoint</Application>
  <PresentationFormat>Widescreen</PresentationFormat>
  <Paragraphs>170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   SA6 Rel-19 Planning Status</vt:lpstr>
      <vt:lpstr>Overview</vt:lpstr>
      <vt:lpstr>Approved Rel-19 SIDs/WIDs</vt:lpstr>
      <vt:lpstr>WG Agreed Rel-19 SIDs/WIDs</vt:lpstr>
      <vt:lpstr>Additional Candidate Rel-19 topics</vt:lpstr>
      <vt:lpstr>TU Allocation Discussions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2241</cp:revision>
  <dcterms:created xsi:type="dcterms:W3CDTF">2010-02-05T13:52:04Z</dcterms:created>
  <dcterms:modified xsi:type="dcterms:W3CDTF">2023-09-06T17:21:12Z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